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5" r:id="rId4"/>
    <p:sldId id="260" r:id="rId5"/>
    <p:sldId id="262" r:id="rId6"/>
    <p:sldId id="263" r:id="rId7"/>
    <p:sldId id="264" r:id="rId8"/>
    <p:sldId id="265" r:id="rId9"/>
    <p:sldId id="266" r:id="rId10"/>
    <p:sldId id="271" r:id="rId11"/>
    <p:sldId id="284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81" r:id="rId20"/>
    <p:sldId id="282" r:id="rId21"/>
    <p:sldId id="283" r:id="rId2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E2B24B-3086-4A2E-9C4A-3F4737FAD5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4E871D-717B-460D-B14F-D532178E0C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3BD6CB1-A470-4992-9B8F-701D716FB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19/04/2021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FF1110-857A-467C-8760-93316F215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587931-AEAB-46DA-821E-FDB81DF9B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231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2285D3-3FCC-487D-B2EC-EA2AF15B6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76DB656-D588-46EA-A9DD-CB790FB824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349D9B2-06B2-40C9-81EC-7C26A6FCC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19/04/2021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9B5E279-8CB0-467C-B03E-55B3927F7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5981AF3-DC91-40E5-A817-BCAD7AAEF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2781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12153E2-4CB2-4565-9C8D-34F0F8397B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685E6F1-532D-4252-9F38-AFA93BF21D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1BE564-4DF5-4581-8600-4F55B3710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19/04/2021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CF1093A-A52A-4872-BF9C-C8E27F0F2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EC897CB-B5DF-42BE-A77D-CE8C7B7DF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2932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18018F-5353-438F-9F8A-D3E8EB269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0C8D2AA-4995-46A4-8DA6-5AC8659C0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654EAEF-08A7-48D7-9C87-33D1BC8D4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19/04/2021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7AB36C5-5D1B-4132-9FAB-03C011A1A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8D2EAD-ADB9-48F1-95CD-759B721C3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4316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DCAC9B-BE85-4AF3-AD45-4CEEF26E1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C1CABB0-00A8-4565-AC3C-CA44EF618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B52662A-7C68-44E4-B148-9DBF6B837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19/04/2021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AA63D3B-3246-407D-8E79-F45049449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2261235-A308-4BBE-BF37-AA9B31371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0670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20608F-A5D6-4080-A15B-CD890082F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67C34C-4F1D-44C1-9184-961E89D2C2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648740E-43D5-4193-8367-B07669BDC9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C7FC68F-E2F7-47D4-8C4E-5A9CA34D9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19/04/2021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1F7A54-FACE-485F-BEF1-662ACE032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8B21FCD-1E62-40A1-8E7A-61BF1B1F3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0409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E865B-C329-446B-A10B-E38C73E0D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B7D4A19-05B6-4441-B4AE-4F6474F08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F3C2C26-D875-4B0E-B042-EEDCA8D6D4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FB88607-059F-4D1A-8D75-9670229F07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C5A1FB5-046C-44D8-9F77-B78EBC4546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1F4B598-643C-4B43-81EA-42839EAD6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19/04/2021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B4F29FE-D323-4CFE-8652-AC6BCEE48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B004B51-A5C5-40B5-B8A3-D8A61F95E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5219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A249B0-D438-4737-A4DE-243734DE0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A46A9CA-0894-4026-A195-FF34D078A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19/04/2021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C8E4BCE-7A07-44EF-953E-2EA400DA4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637A52F-9590-403D-93AF-79CB20122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7159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007D3DD-63F4-4631-8E8A-4964E81DF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19/04/2021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FE2218C-9B5A-4EF0-8A4A-DB9E3056D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3BCB477-E329-4B0D-91EF-352D35501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0885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5AFB5-BE8B-47E7-9D1E-56F00F34E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4A9FD0-C99A-4901-9C0F-0B0D27F46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A1232C3-68EB-4EC2-B2DB-F1F10E11B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E09FF50-EF2A-41B7-9487-AF2F1C0D2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19/04/2021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CF47AF1-6232-4E2F-BF94-B315FC372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A9917EB-7ED6-4330-A0BB-694690113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3492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1AA24C-7FA3-4DB1-9351-4F1D2ECAA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707B4FF-4E5E-40E2-B5B1-A6057C216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65DFD80-AFA9-4205-853A-E8048E2788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75220A1-E7EF-4482-B9C9-B10E723BF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19/04/2021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FDE9B15-F4AE-4311-8D1C-EB9C3DC5E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43D4D3F-1788-4A71-A7A1-963A9CD74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7253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5774474-712F-4D99-8B5C-C571606AE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26A44D-7291-496C-9118-3043970279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C57E827-B911-44BD-97BF-AAE8980545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BF5780-67B7-46A4-98E3-E92E1106C417}" type="datetimeFigureOut">
              <a:rPr lang="pt-BR" smtClean="0"/>
              <a:t>19/04/2021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0536CC-9AE6-4449-A32C-277B9EE216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2827DF-299A-4114-9124-8EB1CD34AD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960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953EA88F-A1AF-42B9-8600-8AF5D8667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30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1FB559A-6B5C-415E-AD15-A5EBAB16B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46373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5C7736B-57C5-4A4E-AC0B-035D9886C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36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BF40AB1-270A-4B37-8DD5-3B9CB427A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63115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70B480D-EB4A-455C-BC02-D8DEE2AC0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54359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59F64F8-7865-457B-8EB6-C3777ADC7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65075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F29FDEE-3008-4FE5-A219-66B9C712E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95219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BB645FC-8B97-46B4-9209-A219BC0ED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11312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D42BC0A-1B88-4174-9A1A-7DF2321E8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83631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B5D1ACF-D96E-4DB0-91A7-2DDE375F1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18220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B3EDB41-6B00-4AA9-BD82-97B4568F1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318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A78E210-3976-49E9-9B41-09BCCC22B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4454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00CD887-5D7A-471E-B33F-62EE53CD8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068780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95BC026-93B3-4778-9CA6-A3E2D4E6B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141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airplan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4558749-0E77-4E9D-B55A-102FF4D2E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07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1A97AB0-E350-4A0B-BEF3-D9158E10C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3559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4106B29-5008-4317-8F8A-ACED78C71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8144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3615D3C-69C2-41B5-A384-314001EF4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0174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18253A6-826E-4A37-A488-DB60522F7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8839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A5A3012-28F6-4015-A168-C1557609F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273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207303F-96C6-42B5-B3FB-3C0718E4A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398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SETH</dc:creator>
  <cp:lastModifiedBy>ROBERTA APARECIDA PIRES .</cp:lastModifiedBy>
  <cp:revision>8</cp:revision>
  <dcterms:created xsi:type="dcterms:W3CDTF">2021-04-18T23:19:44Z</dcterms:created>
  <dcterms:modified xsi:type="dcterms:W3CDTF">2021-04-19T14:53:47Z</dcterms:modified>
</cp:coreProperties>
</file>